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Noto Serif Ethiopic Condensed Bold" charset="1" panose="02020502060505020204"/>
      <p:regular r:id="rId14"/>
    </p:embeddedFont>
    <p:embeddedFont>
      <p:font typeface="Times New Roman" charset="1" panose="020206030504050203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Flat Wave Border Shape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643697" y="0"/>
            <a:ext cx="19309900" cy="4922497"/>
            <a:chOff x="0" y="0"/>
            <a:chExt cx="6548000" cy="166922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48000" cy="1669222"/>
            </a:xfrm>
            <a:custGeom>
              <a:avLst/>
              <a:gdLst/>
              <a:ahLst/>
              <a:cxnLst/>
              <a:rect r="r" b="b" t="t" l="l"/>
              <a:pathLst>
                <a:path h="1669222" w="6548000">
                  <a:moveTo>
                    <a:pt x="6423540" y="1669222"/>
                  </a:moveTo>
                  <a:lnTo>
                    <a:pt x="124460" y="1669222"/>
                  </a:lnTo>
                  <a:cubicBezTo>
                    <a:pt x="55880" y="1669222"/>
                    <a:pt x="0" y="1613342"/>
                    <a:pt x="0" y="15447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23540" y="0"/>
                  </a:lnTo>
                  <a:cubicBezTo>
                    <a:pt x="6492120" y="0"/>
                    <a:pt x="6548000" y="55880"/>
                    <a:pt x="6548000" y="124460"/>
                  </a:cubicBezTo>
                  <a:lnTo>
                    <a:pt x="6548000" y="1544762"/>
                  </a:lnTo>
                  <a:cubicBezTo>
                    <a:pt x="6548000" y="1613342"/>
                    <a:pt x="6492120" y="1669222"/>
                    <a:pt x="6423540" y="1669222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1861" y="64921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8"/>
                </a:lnTo>
                <a:lnTo>
                  <a:pt x="0" y="19275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04457" y="-495818"/>
            <a:ext cx="3049037" cy="3049037"/>
          </a:xfrm>
          <a:custGeom>
            <a:avLst/>
            <a:gdLst/>
            <a:ahLst/>
            <a:cxnLst/>
            <a:rect r="r" b="b" t="t" l="l"/>
            <a:pathLst>
              <a:path h="3049037" w="3049037">
                <a:moveTo>
                  <a:pt x="0" y="0"/>
                </a:moveTo>
                <a:lnTo>
                  <a:pt x="3049037" y="0"/>
                </a:lnTo>
                <a:lnTo>
                  <a:pt x="3049037" y="3049036"/>
                </a:lnTo>
                <a:lnTo>
                  <a:pt x="0" y="3049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38090"/>
            <a:ext cx="1939929" cy="1939929"/>
          </a:xfrm>
          <a:custGeom>
            <a:avLst/>
            <a:gdLst/>
            <a:ahLst/>
            <a:cxnLst/>
            <a:rect r="r" b="b" t="t" l="l"/>
            <a:pathLst>
              <a:path h="1939929" w="1939929">
                <a:moveTo>
                  <a:pt x="0" y="0"/>
                </a:moveTo>
                <a:lnTo>
                  <a:pt x="1939929" y="0"/>
                </a:lnTo>
                <a:lnTo>
                  <a:pt x="1939929" y="1939929"/>
                </a:lnTo>
                <a:lnTo>
                  <a:pt x="0" y="1939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65494" y="32460"/>
            <a:ext cx="18553494" cy="4857576"/>
          </a:xfrm>
          <a:custGeom>
            <a:avLst/>
            <a:gdLst/>
            <a:ahLst/>
            <a:cxnLst/>
            <a:rect r="r" b="b" t="t" l="l"/>
            <a:pathLst>
              <a:path h="4857576" w="18553494">
                <a:moveTo>
                  <a:pt x="0" y="0"/>
                </a:moveTo>
                <a:lnTo>
                  <a:pt x="18553494" y="0"/>
                </a:lnTo>
                <a:lnTo>
                  <a:pt x="18553494" y="4857577"/>
                </a:lnTo>
                <a:lnTo>
                  <a:pt x="0" y="48575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7000"/>
            </a:blip>
            <a:stretch>
              <a:fillRect l="0" t="-148091" r="0" b="-14809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504457" y="-495818"/>
            <a:ext cx="3049037" cy="3049037"/>
          </a:xfrm>
          <a:custGeom>
            <a:avLst/>
            <a:gdLst/>
            <a:ahLst/>
            <a:cxnLst/>
            <a:rect r="r" b="b" t="t" l="l"/>
            <a:pathLst>
              <a:path h="3049037" w="3049037">
                <a:moveTo>
                  <a:pt x="0" y="0"/>
                </a:moveTo>
                <a:lnTo>
                  <a:pt x="3049037" y="0"/>
                </a:lnTo>
                <a:lnTo>
                  <a:pt x="3049037" y="3049036"/>
                </a:lnTo>
                <a:lnTo>
                  <a:pt x="0" y="3049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610" y="32460"/>
            <a:ext cx="1939929" cy="1939929"/>
          </a:xfrm>
          <a:custGeom>
            <a:avLst/>
            <a:gdLst/>
            <a:ahLst/>
            <a:cxnLst/>
            <a:rect r="r" b="b" t="t" l="l"/>
            <a:pathLst>
              <a:path h="1939929" w="1939929">
                <a:moveTo>
                  <a:pt x="0" y="0"/>
                </a:moveTo>
                <a:lnTo>
                  <a:pt x="1939929" y="0"/>
                </a:lnTo>
                <a:lnTo>
                  <a:pt x="1939929" y="1939929"/>
                </a:lnTo>
                <a:lnTo>
                  <a:pt x="0" y="1939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889676" y="722324"/>
            <a:ext cx="8243154" cy="1988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78"/>
              </a:lnSpc>
              <a:spcBef>
                <a:spcPct val="0"/>
              </a:spcBef>
            </a:pPr>
            <a:r>
              <a:rPr lang="en-US" b="true" sz="11698">
                <a:solidFill>
                  <a:srgbClr val="FFFFFF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HACKFINITI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08044" y="2327898"/>
            <a:ext cx="1806417" cy="1237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0"/>
              </a:lnSpc>
              <a:spcBef>
                <a:spcPct val="0"/>
              </a:spcBef>
            </a:pPr>
            <a:r>
              <a:rPr lang="en-US" b="true" sz="7271">
                <a:solidFill>
                  <a:srgbClr val="FFFFFF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2026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9964" y="5048250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Title: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5575" y="6546851"/>
            <a:ext cx="1628933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b="true" sz="41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Theme: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5575" y="7979729"/>
            <a:ext cx="1628933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Team Leader: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5575" y="8744905"/>
            <a:ext cx="1628933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Team Members: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7183122"/>
            <a:ext cx="1628933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b="true" sz="41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Team Name: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2273557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Outline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84942"/>
            <a:ext cx="6254948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000000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Problem Statement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000000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Proposed Solution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000000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Technical Approach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000000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Feasibility and Viability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000000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Impacts and Benefits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2273557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Problem Statement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2273557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Proposed Solution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2273557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Technical Approach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2273557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Feasibility and Viability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2273557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C1B6C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Impacts and Benefits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19842"/>
            <a:ext cx="1933678" cy="1927559"/>
          </a:xfrm>
          <a:custGeom>
            <a:avLst/>
            <a:gdLst/>
            <a:ahLst/>
            <a:cxnLst/>
            <a:rect r="r" b="b" t="t" l="l"/>
            <a:pathLst>
              <a:path h="1927559" w="1933678">
                <a:moveTo>
                  <a:pt x="0" y="0"/>
                </a:moveTo>
                <a:lnTo>
                  <a:pt x="1933678" y="0"/>
                </a:lnTo>
                <a:lnTo>
                  <a:pt x="1933678" y="1927559"/>
                </a:lnTo>
                <a:lnTo>
                  <a:pt x="0" y="192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984078" y="219842"/>
            <a:ext cx="2550445" cy="2241300"/>
          </a:xfrm>
          <a:custGeom>
            <a:avLst/>
            <a:gdLst/>
            <a:ahLst/>
            <a:cxnLst/>
            <a:rect r="r" b="b" t="t" l="l"/>
            <a:pathLst>
              <a:path h="2241300" w="2550445">
                <a:moveTo>
                  <a:pt x="0" y="0"/>
                </a:moveTo>
                <a:lnTo>
                  <a:pt x="2550444" y="0"/>
                </a:lnTo>
                <a:lnTo>
                  <a:pt x="2550444" y="2241300"/>
                </a:lnTo>
                <a:lnTo>
                  <a:pt x="0" y="2241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56405" y="-4528563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5" y="0"/>
                </a:lnTo>
                <a:lnTo>
                  <a:pt x="19044405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-378203" y="10051331"/>
            <a:ext cx="19044405" cy="4748405"/>
          </a:xfrm>
          <a:custGeom>
            <a:avLst/>
            <a:gdLst/>
            <a:ahLst/>
            <a:cxnLst/>
            <a:rect r="r" b="b" t="t" l="l"/>
            <a:pathLst>
              <a:path h="4748405" w="19044405">
                <a:moveTo>
                  <a:pt x="0" y="0"/>
                </a:moveTo>
                <a:lnTo>
                  <a:pt x="19044406" y="0"/>
                </a:lnTo>
                <a:lnTo>
                  <a:pt x="19044406" y="4748405"/>
                </a:lnTo>
                <a:lnTo>
                  <a:pt x="0" y="4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V="true">
            <a:off x="2273557" y="1760405"/>
            <a:ext cx="13638304" cy="0"/>
          </a:xfrm>
          <a:prstGeom prst="line">
            <a:avLst/>
          </a:prstGeom>
          <a:ln cap="flat" w="38100">
            <a:solidFill>
              <a:srgbClr val="1A398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966839" y="672446"/>
            <a:ext cx="16289336" cy="927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b="true" sz="5499">
                <a:solidFill>
                  <a:srgbClr val="1A3987"/>
                </a:solidFill>
                <a:latin typeface="Noto Serif Ethiopic Condensed Bold"/>
                <a:ea typeface="Noto Serif Ethiopic Condensed Bold"/>
                <a:cs typeface="Noto Serif Ethiopic Condensed Bold"/>
                <a:sym typeface="Noto Serif Ethiopic Condensed Bold"/>
              </a:rPr>
              <a:t>Note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6839" y="2614126"/>
            <a:ext cx="10926667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presentation is an idea proposal, not a finished project.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6839" y="3071326"/>
            <a:ext cx="15017239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Ideas must be original and clearly justified; copied or generic ideas will be rejected.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6839" y="3538050"/>
            <a:ext cx="15017239" cy="1163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will be based on problem clarity, solution logic, practicality, and impact.</a:t>
            </a:r>
          </a:p>
          <a:p>
            <a:pPr algn="ctr">
              <a:lnSpc>
                <a:spcPts val="462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66839" y="4033350"/>
            <a:ext cx="15802117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the exact slide order given in the template. Do not add, remove, or rename slides.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5027760"/>
            <a:ext cx="11174042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bullet points only. Paragraph-style content is not allowed.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6839" y="4530555"/>
            <a:ext cx="11796532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72" indent="-356236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same font style(Times New Roman) throughout the ppt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DAG9uMZLYkg</dc:identifier>
  <dcterms:modified xsi:type="dcterms:W3CDTF">2011-08-01T06:04:30Z</dcterms:modified>
  <cp:revision>1</cp:revision>
  <dc:title>HACKFINITI</dc:title>
</cp:coreProperties>
</file>